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5ad40ed6b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5ad40ed6b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aa65be2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aa65be2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5aa65be27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5aa65be27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aa65be27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5aa65be27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744575"/>
            <a:ext cx="8520600" cy="10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π != π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1910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Planetary identification of the Universe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5717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Lorenz Herhofer, Herhofer Space Research </a:t>
            </a:r>
            <a:r>
              <a:rPr lang="en"/>
              <a:t>Institute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Identifying</a:t>
            </a:r>
            <a:r>
              <a:rPr lang="en"/>
              <a:t> π - 2D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π</a:t>
            </a:r>
            <a:r>
              <a:rPr lang="en"/>
              <a:t>  in mathematics is a ratio concluding diameter </a:t>
            </a:r>
            <a:r>
              <a:rPr lang="en"/>
              <a:t>over</a:t>
            </a:r>
            <a:r>
              <a:rPr lang="en"/>
              <a:t> circumference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ratio is most simplest way to represent is π representing </a:t>
            </a:r>
            <a:r>
              <a:rPr lang="en"/>
              <a:t>circle’s circumference at 3.14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4475" y="2013650"/>
            <a:ext cx="4582973" cy="111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Identifying π != π - 3D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we learned how the π works, we will identify 3D or planetary, space and interstellar π and π != π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illusion we know everything about the </a:t>
            </a:r>
            <a:r>
              <a:rPr lang="en"/>
              <a:t>world</a:t>
            </a:r>
            <a:r>
              <a:rPr lang="en"/>
              <a:t> we know in our daily life is the grounds work only with 2D π, the identification of 3D π is the ratio of a stellar, space or planet in the Universe at global </a:t>
            </a:r>
            <a:r>
              <a:rPr lang="en"/>
              <a:t>used in</a:t>
            </a:r>
            <a:r>
              <a:rPr lang="en"/>
              <a:t> our Herhofer Spacecraft Routing and Navigation patent of Herhofer Space Group under the trade mark of Herhofer Space </a:t>
            </a:r>
            <a:r>
              <a:rPr lang="en"/>
              <a:t>Research</a:t>
            </a:r>
            <a:r>
              <a:rPr lang="en"/>
              <a:t> Institute</a:t>
            </a:r>
            <a:r>
              <a:rPr lang="en" sz="1500">
                <a:solidFill>
                  <a:srgbClr val="040C28"/>
                </a:solidFill>
              </a:rPr>
              <a:t>™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Identifying π of Mars and Earth simplified model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Simplification of the rule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α - air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β - water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γ - oxygen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Mars π = α + β + γ = 0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Earth π = α + β + γ = 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Definition of π != π identify planet Mars potential resource, not suitable for habitat, deadly for life and hostile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When $$x = {22 \over 7}.$$"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1115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